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27856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Welcome</a:t>
            </a:r>
            <a:b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to</a:t>
            </a:r>
            <a:b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Class—4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on</a:t>
            </a:r>
            <a:b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Transformation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(based on sentence structure)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Transformation based on structure</a:t>
            </a:r>
            <a:endParaRPr lang="en-US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066800"/>
          <a:ext cx="7162800" cy="5324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7600"/>
                <a:gridCol w="2387600"/>
                <a:gridCol w="23876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simple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compound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complex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en-US" dirty="0" smtClean="0"/>
                        <a:t>In spite of/despite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Though/although</a:t>
                      </a:r>
                      <a:endParaRPr lang="en-US" dirty="0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en-US" dirty="0" smtClean="0"/>
                        <a:t>Because</a:t>
                      </a:r>
                      <a:r>
                        <a:rPr lang="en-US" baseline="0" dirty="0" smtClean="0"/>
                        <a:t> 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Because/as/since</a:t>
                      </a:r>
                      <a:endParaRPr lang="en-US" dirty="0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 that</a:t>
                      </a:r>
                      <a:endParaRPr lang="en-US" dirty="0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en-US" dirty="0" smtClean="0"/>
                        <a:t>Too---to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So----that</a:t>
                      </a:r>
                      <a:endParaRPr lang="en-US" dirty="0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en-US" dirty="0" smtClean="0"/>
                        <a:t>By + gerund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+ affirmative</a:t>
                      </a:r>
                      <a:endParaRPr lang="en-US" dirty="0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en-US" dirty="0" smtClean="0"/>
                        <a:t>Without + gerund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+negative</a:t>
                      </a:r>
                      <a:endParaRPr lang="en-US" dirty="0"/>
                    </a:p>
                  </a:txBody>
                  <a:tcPr/>
                </a:tc>
              </a:tr>
              <a:tr h="6953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Parveen</a:t>
            </a:r>
            <a:r>
              <a:rPr lang="en-US" dirty="0"/>
              <a:t> sold her hair and bought a platinum chain.</a:t>
            </a:r>
          </a:p>
          <a:p>
            <a:pPr lvl="0"/>
            <a:r>
              <a:rPr lang="en-US" dirty="0" err="1"/>
              <a:t>Rohan</a:t>
            </a:r>
            <a:r>
              <a:rPr lang="en-US" dirty="0"/>
              <a:t> took care of  pet and got a dollar.</a:t>
            </a:r>
          </a:p>
          <a:p>
            <a:pPr lvl="0"/>
            <a:r>
              <a:rPr lang="en-US" dirty="0"/>
              <a:t>The marriage ceremony was over and the guests were all going to the feast.</a:t>
            </a:r>
          </a:p>
          <a:p>
            <a:pPr lvl="0"/>
            <a:r>
              <a:rPr lang="en-US" dirty="0"/>
              <a:t>The sun had set and we returned home.</a:t>
            </a:r>
          </a:p>
          <a:p>
            <a:pPr lvl="0"/>
            <a:r>
              <a:rPr lang="en-US" dirty="0"/>
              <a:t>He is ill and he cannot move and inch.</a:t>
            </a:r>
          </a:p>
          <a:p>
            <a:pPr lvl="0"/>
            <a:r>
              <a:rPr lang="en-US" dirty="0"/>
              <a:t>He is ill but he can run fast.</a:t>
            </a:r>
          </a:p>
          <a:p>
            <a:pPr lvl="0"/>
            <a:r>
              <a:rPr lang="en-US" dirty="0"/>
              <a:t>I ran fast but I could not get the train.</a:t>
            </a:r>
          </a:p>
          <a:p>
            <a:pPr lvl="0"/>
            <a:r>
              <a:rPr lang="en-US" dirty="0"/>
              <a:t>It was twenty years ago and I was living in Paris.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1. Though he was weak, he went to school.</a:t>
            </a:r>
          </a:p>
          <a:p>
            <a:r>
              <a:rPr lang="en-US" dirty="0"/>
              <a:t>2. He did not get a good job although he had qualifications.</a:t>
            </a:r>
          </a:p>
          <a:p>
            <a:r>
              <a:rPr lang="en-US" dirty="0"/>
              <a:t>3. The book which was published last year got good market.</a:t>
            </a:r>
          </a:p>
          <a:p>
            <a:r>
              <a:rPr lang="en-US" dirty="0"/>
              <a:t>5. The car which has been imported from Japan is working </a:t>
            </a:r>
            <a:r>
              <a:rPr lang="en-US" dirty="0" smtClean="0"/>
              <a:t>     well</a:t>
            </a:r>
            <a:r>
              <a:rPr lang="en-US" dirty="0"/>
              <a:t>.</a:t>
            </a:r>
          </a:p>
          <a:p>
            <a:r>
              <a:rPr lang="en-US" dirty="0"/>
              <a:t>6. I bought the car was imported from Japan.</a:t>
            </a:r>
          </a:p>
          <a:p>
            <a:r>
              <a:rPr lang="en-US" dirty="0"/>
              <a:t>7. The boy who is industrious can shine in life.</a:t>
            </a:r>
          </a:p>
          <a:p>
            <a:r>
              <a:rPr lang="en-US" dirty="0"/>
              <a:t>8. I saw a boy who was poor.</a:t>
            </a:r>
          </a:p>
          <a:p>
            <a:r>
              <a:rPr lang="en-US" dirty="0"/>
              <a:t>9. The writer lived in a cabin that belonged to the orphanage.</a:t>
            </a:r>
          </a:p>
          <a:p>
            <a:r>
              <a:rPr lang="en-US" dirty="0"/>
              <a:t>10. Since the old man killed the bird, he brought bad luck to the crew.</a:t>
            </a:r>
          </a:p>
          <a:p>
            <a:r>
              <a:rPr lang="en-US" dirty="0"/>
              <a:t>11. When the thief saw the police, he ran away.</a:t>
            </a:r>
          </a:p>
          <a:p>
            <a:r>
              <a:rPr lang="en-US" dirty="0"/>
              <a:t>12. As I had forgotten him, I went out.</a:t>
            </a:r>
          </a:p>
          <a:p>
            <a:r>
              <a:rPr lang="en-US" dirty="0"/>
              <a:t>13. When the mutton chop arrived, she took me to task.</a:t>
            </a:r>
          </a:p>
          <a:p>
            <a:r>
              <a:rPr lang="en-US" dirty="0"/>
              <a:t>14. When the meeting was over, we went back home.</a:t>
            </a:r>
          </a:p>
          <a:p>
            <a:r>
              <a:rPr lang="en-US" dirty="0"/>
              <a:t>15. Since he was small, he could not work hard.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2484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Selim</a:t>
            </a:r>
            <a:r>
              <a:rPr lang="en-US" dirty="0"/>
              <a:t> was loved by the authoress as he had integrity.</a:t>
            </a:r>
          </a:p>
          <a:p>
            <a:r>
              <a:rPr lang="en-US" dirty="0" smtClean="0"/>
              <a:t> </a:t>
            </a:r>
            <a:r>
              <a:rPr lang="en-US" dirty="0"/>
              <a:t>When it was daylight, I was half awakened by the sound of chopping.</a:t>
            </a:r>
          </a:p>
          <a:p>
            <a:r>
              <a:rPr lang="en-US" dirty="0" smtClean="0"/>
              <a:t> </a:t>
            </a:r>
            <a:r>
              <a:rPr lang="en-US" dirty="0"/>
              <a:t>When it was spring, the cuckoo sings.</a:t>
            </a:r>
          </a:p>
          <a:p>
            <a:r>
              <a:rPr lang="en-US" dirty="0" smtClean="0"/>
              <a:t> </a:t>
            </a:r>
            <a:r>
              <a:rPr lang="en-US" dirty="0"/>
              <a:t>When he was four, he left his village.</a:t>
            </a:r>
          </a:p>
          <a:p>
            <a:r>
              <a:rPr lang="en-US" dirty="0" smtClean="0"/>
              <a:t> </a:t>
            </a:r>
            <a:r>
              <a:rPr lang="en-US" dirty="0"/>
              <a:t>When I was eating, he came.</a:t>
            </a:r>
          </a:p>
          <a:p>
            <a:r>
              <a:rPr lang="en-US" dirty="0" smtClean="0"/>
              <a:t> </a:t>
            </a:r>
            <a:r>
              <a:rPr lang="en-US" dirty="0"/>
              <a:t>I know what his name is.</a:t>
            </a:r>
          </a:p>
          <a:p>
            <a:r>
              <a:rPr lang="en-US" dirty="0" smtClean="0"/>
              <a:t> </a:t>
            </a:r>
            <a:r>
              <a:rPr lang="en-US" dirty="0"/>
              <a:t>I know what his address is.</a:t>
            </a:r>
          </a:p>
          <a:p>
            <a:r>
              <a:rPr lang="en-US" dirty="0" smtClean="0"/>
              <a:t> </a:t>
            </a:r>
            <a:r>
              <a:rPr lang="en-US" dirty="0"/>
              <a:t>If you do not work hard, you will not prosper in life.</a:t>
            </a:r>
          </a:p>
          <a:p>
            <a:r>
              <a:rPr lang="en-US" dirty="0" smtClean="0"/>
              <a:t> </a:t>
            </a:r>
            <a:r>
              <a:rPr lang="en-US" dirty="0"/>
              <a:t>If you do not read attentively, you will not pass the examination.</a:t>
            </a:r>
          </a:p>
          <a:p>
            <a:r>
              <a:rPr lang="en-US" dirty="0" smtClean="0"/>
              <a:t> </a:t>
            </a:r>
            <a:r>
              <a:rPr lang="en-US" dirty="0"/>
              <a:t>He works hard so that he can prosper in life.</a:t>
            </a:r>
          </a:p>
          <a:p>
            <a:r>
              <a:rPr lang="en-US" dirty="0" smtClean="0"/>
              <a:t> </a:t>
            </a:r>
            <a:r>
              <a:rPr lang="en-US" dirty="0"/>
              <a:t>I read more so that I can make a good result.</a:t>
            </a:r>
          </a:p>
          <a:p>
            <a:r>
              <a:rPr lang="en-US" dirty="0" smtClean="0"/>
              <a:t> </a:t>
            </a:r>
            <a:r>
              <a:rPr lang="en-US" dirty="0"/>
              <a:t>He is so weak that he cannot walk.</a:t>
            </a:r>
          </a:p>
          <a:p>
            <a:r>
              <a:rPr lang="en-US" dirty="0" smtClean="0"/>
              <a:t> </a:t>
            </a:r>
            <a:r>
              <a:rPr lang="en-US" dirty="0"/>
              <a:t>It is certain that he will come.</a:t>
            </a:r>
          </a:p>
          <a:p>
            <a:r>
              <a:rPr lang="en-US" dirty="0" smtClean="0"/>
              <a:t> </a:t>
            </a:r>
            <a:r>
              <a:rPr lang="en-US" dirty="0"/>
              <a:t>It is sure that he has done it.</a:t>
            </a:r>
          </a:p>
          <a:p>
            <a:r>
              <a:rPr lang="en-US" dirty="0" smtClean="0"/>
              <a:t> </a:t>
            </a:r>
            <a:r>
              <a:rPr lang="en-US" dirty="0"/>
              <a:t>I know that he is a poet.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We know that they are rich.</a:t>
            </a:r>
          </a:p>
          <a:p>
            <a:r>
              <a:rPr lang="en-US" dirty="0" smtClean="0"/>
              <a:t> </a:t>
            </a:r>
            <a:r>
              <a:rPr lang="en-US" dirty="0"/>
              <a:t>They are aware that the boy is honest.</a:t>
            </a:r>
          </a:p>
          <a:p>
            <a:r>
              <a:rPr lang="en-US" dirty="0" smtClean="0"/>
              <a:t> </a:t>
            </a:r>
            <a:r>
              <a:rPr lang="en-US" dirty="0"/>
              <a:t>Everybody knows that he is innocent.</a:t>
            </a:r>
          </a:p>
          <a:p>
            <a:r>
              <a:rPr lang="en-US" dirty="0" smtClean="0"/>
              <a:t> </a:t>
            </a:r>
            <a:r>
              <a:rPr lang="en-US" dirty="0"/>
              <a:t>I saw that he was reading.</a:t>
            </a:r>
          </a:p>
          <a:p>
            <a:r>
              <a:rPr lang="en-US" dirty="0" smtClean="0"/>
              <a:t> </a:t>
            </a:r>
            <a:r>
              <a:rPr lang="en-US" dirty="0"/>
              <a:t>I heard that she was singing.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520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Welcome to Class—4 on Transformation (based on sentence structure) </vt:lpstr>
      <vt:lpstr>Transformation based on structure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</dc:title>
  <dc:creator>User</dc:creator>
  <cp:lastModifiedBy>College LAB Admin</cp:lastModifiedBy>
  <cp:revision>67</cp:revision>
  <dcterms:created xsi:type="dcterms:W3CDTF">2016-04-20T02:44:16Z</dcterms:created>
  <dcterms:modified xsi:type="dcterms:W3CDTF">2016-11-19T05:00:47Z</dcterms:modified>
</cp:coreProperties>
</file>